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eadershipfreak.wordpress.com/2013/08/02/shakeup-dont-blow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egion6pd.ncdpi.wikispaces.net/Padlet+2" TargetMode="External"/><Relationship Id="rId13" Type="http://schemas.openxmlformats.org/officeDocument/2006/relationships/image" Target="../media/image9.jpg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21" Type="http://schemas.openxmlformats.org/officeDocument/2006/relationships/hyperlink" Target="http://enhancingteaching.com/tag/jing/" TargetMode="External"/><Relationship Id="rId7" Type="http://schemas.openxmlformats.org/officeDocument/2006/relationships/image" Target="../media/image6.PNG"/><Relationship Id="rId12" Type="http://schemas.openxmlformats.org/officeDocument/2006/relationships/hyperlink" Target="http://www.superbelfrzy.edu.pl/category/gry-edukacyjne/" TargetMode="Externa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commons.wikimedia.org/wiki/File:Youtube.png" TargetMode="External"/><Relationship Id="rId20" Type="http://schemas.openxmlformats.org/officeDocument/2006/relationships/image" Target="../media/image13.jpg"/><Relationship Id="rId1" Type="http://schemas.openxmlformats.org/officeDocument/2006/relationships/video" Target="https://www.youtube.com/embed/_W0bSen8Qjg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the12apps.wordpress.com/2015/12/11/9-poll-everywhere/" TargetMode="External"/><Relationship Id="rId15" Type="http://schemas.openxmlformats.org/officeDocument/2006/relationships/image" Target="../media/image10.png"/><Relationship Id="rId23" Type="http://schemas.openxmlformats.org/officeDocument/2006/relationships/hyperlink" Target="http://www.1000tipsit.com/tag/%e0%b9%82%e0%b8%9b%e0%b8%a3%e0%b9%81%e0%b8%81%e0%b8%a3%e0%b8%a1%e0%b8%88%e0%b8%b1%e0%b8%9a%e0%b8%a0%e0%b8%b2%e0%b8%9e%e0%b8%ab%e0%b8%99%e0%b9%89%e0%b8%b2%e0%b8%88%e0%b8%ad/" TargetMode="External"/><Relationship Id="rId10" Type="http://schemas.openxmlformats.org/officeDocument/2006/relationships/hyperlink" Target="http://stackoverflow.com/jobs/companies/kialo" TargetMode="External"/><Relationship Id="rId19" Type="http://schemas.openxmlformats.org/officeDocument/2006/relationships/hyperlink" Target="http://proyectoguappis.blogspot.com/2016/11/plickers-retro-alimentacion-en-tiempo.html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hyperlink" Target="https://www.flickr.com/photos/topgold/9719081990/" TargetMode="External"/><Relationship Id="rId2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id="{71666C5F-F8DA-47CC-8F72-72E51FE8D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12443" y="3719639"/>
            <a:ext cx="4977299" cy="27253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11E0E8-9CF8-46E2-AD60-0CC6651A790C}"/>
              </a:ext>
            </a:extLst>
          </p:cNvPr>
          <p:cNvSpPr/>
          <p:nvPr/>
        </p:nvSpPr>
        <p:spPr>
          <a:xfrm>
            <a:off x="1627203" y="575116"/>
            <a:ext cx="102322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 Positive Disruption Tools for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Use in the Classroom…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C5602E-CDB0-454D-B9ED-D8B3969755DC}"/>
              </a:ext>
            </a:extLst>
          </p:cNvPr>
          <p:cNvSpPr/>
          <p:nvPr/>
        </p:nvSpPr>
        <p:spPr>
          <a:xfrm>
            <a:off x="7690908" y="4842116"/>
            <a:ext cx="41665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Mike Grimshaw</a:t>
            </a:r>
          </a:p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Executive Director</a:t>
            </a:r>
          </a:p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Entrepreneurial Institute@CSUDH</a:t>
            </a:r>
          </a:p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mgrimshaw@csudh.edu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Picture 9" descr="A person wearing a red hat&#10;&#10;Description generated with very high confidence">
            <a:extLst>
              <a:ext uri="{FF2B5EF4-FFF2-40B4-BE49-F238E27FC236}">
                <a16:creationId xmlns:a16="http://schemas.microsoft.com/office/drawing/2014/main" id="{89468CF2-FAC9-485B-918D-850F90DCA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941" y="2616047"/>
            <a:ext cx="1560368" cy="208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ahoot images">
            <a:extLst>
              <a:ext uri="{FF2B5EF4-FFF2-40B4-BE49-F238E27FC236}">
                <a16:creationId xmlns:a16="http://schemas.microsoft.com/office/drawing/2014/main" id="{B385CC73-9841-437A-A614-2FB1346C4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15" y="475905"/>
            <a:ext cx="2969046" cy="14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A8D1B6-0021-4B22-95EF-DD135A19E372}"/>
              </a:ext>
            </a:extLst>
          </p:cNvPr>
          <p:cNvSpPr txBox="1"/>
          <p:nvPr/>
        </p:nvSpPr>
        <p:spPr>
          <a:xfrm>
            <a:off x="2027104" y="1953005"/>
            <a:ext cx="2655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Kahoot.com - Quiz/Review/Learn</a:t>
            </a:r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7D0609A-36B5-44EB-8AA9-2A17C2DC5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346134" y="2749397"/>
            <a:ext cx="1734468" cy="1734468"/>
          </a:xfrm>
          <a:prstGeom prst="rect">
            <a:avLst/>
          </a:prstGeom>
        </p:spPr>
      </p:pic>
      <p:pic>
        <p:nvPicPr>
          <p:cNvPr id="1030" name="Picture 6" descr="Image result for sli.do images">
            <a:extLst>
              <a:ext uri="{FF2B5EF4-FFF2-40B4-BE49-F238E27FC236}">
                <a16:creationId xmlns:a16="http://schemas.microsoft.com/office/drawing/2014/main" id="{9B081E30-8243-42CA-B422-C7248132E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36" y="3517243"/>
            <a:ext cx="1513557" cy="48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39DA60-6D16-40D0-BD4C-D50B2085CA19}"/>
              </a:ext>
            </a:extLst>
          </p:cNvPr>
          <p:cNvSpPr txBox="1"/>
          <p:nvPr/>
        </p:nvSpPr>
        <p:spPr>
          <a:xfrm>
            <a:off x="4424820" y="2791826"/>
            <a:ext cx="20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Audience Interaction Tools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CC47A9-466B-4B15-A7C4-AFDD3DC1CE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534241" y="206375"/>
            <a:ext cx="3006604" cy="17466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4C18B1E-4D97-4276-9E0B-50B84BDA2F9B}"/>
              </a:ext>
            </a:extLst>
          </p:cNvPr>
          <p:cNvSpPr txBox="1"/>
          <p:nvPr/>
        </p:nvSpPr>
        <p:spPr>
          <a:xfrm>
            <a:off x="6182300" y="1818417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Sharing Collaboration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6CB335-1A44-4AC3-8945-88A5CAB8C335}"/>
              </a:ext>
            </a:extLst>
          </p:cNvPr>
          <p:cNvSpPr txBox="1"/>
          <p:nvPr/>
        </p:nvSpPr>
        <p:spPr>
          <a:xfrm>
            <a:off x="7775892" y="1457445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.com</a:t>
            </a:r>
          </a:p>
        </p:txBody>
      </p:sp>
      <p:pic>
        <p:nvPicPr>
          <p:cNvPr id="20" name="Picture 19" descr="A drawing of a face&#10;&#10;Description generated with high confidence">
            <a:extLst>
              <a:ext uri="{FF2B5EF4-FFF2-40B4-BE49-F238E27FC236}">
                <a16:creationId xmlns:a16="http://schemas.microsoft.com/office/drawing/2014/main" id="{9B9D5B37-A84D-4BE4-940F-712CCB4AF4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056627" y="2625037"/>
            <a:ext cx="1621927" cy="72986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C37BE0A-7D63-4976-A85C-9BD1E965B205}"/>
              </a:ext>
            </a:extLst>
          </p:cNvPr>
          <p:cNvSpPr txBox="1"/>
          <p:nvPr/>
        </p:nvSpPr>
        <p:spPr>
          <a:xfrm>
            <a:off x="7084383" y="3291330"/>
            <a:ext cx="2831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Rational Debate Tool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1E2A59-0CE1-4A89-9216-CCA45B62EC4A}"/>
              </a:ext>
            </a:extLst>
          </p:cNvPr>
          <p:cNvSpPr txBox="1"/>
          <p:nvPr/>
        </p:nvSpPr>
        <p:spPr>
          <a:xfrm>
            <a:off x="8644804" y="2985572"/>
            <a:ext cx="837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.com</a:t>
            </a:r>
          </a:p>
        </p:txBody>
      </p:sp>
      <p:pic>
        <p:nvPicPr>
          <p:cNvPr id="25" name="Picture 2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43514E0-410D-44F6-960A-4A9BBFD538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507556" y="4915071"/>
            <a:ext cx="2091897" cy="130480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34EEADD-1946-49A3-B23E-EA23ED70901C}"/>
              </a:ext>
            </a:extLst>
          </p:cNvPr>
          <p:cNvSpPr txBox="1"/>
          <p:nvPr/>
        </p:nvSpPr>
        <p:spPr>
          <a:xfrm>
            <a:off x="8856184" y="6092728"/>
            <a:ext cx="319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Video Discussion Platform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67385B6-A94A-4C0E-9A24-0361483B8A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407431" y="5087942"/>
            <a:ext cx="3041384" cy="1189452"/>
          </a:xfrm>
          <a:prstGeom prst="rect">
            <a:avLst/>
          </a:prstGeom>
        </p:spPr>
      </p:pic>
      <p:pic>
        <p:nvPicPr>
          <p:cNvPr id="1024" name="Picture 102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93D0A79-8595-45ED-828C-B514606628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0027185" y="-199937"/>
            <a:ext cx="1351684" cy="1351684"/>
          </a:xfrm>
          <a:prstGeom prst="rect">
            <a:avLst/>
          </a:prstGeom>
        </p:spPr>
      </p:pic>
      <p:pic>
        <p:nvPicPr>
          <p:cNvPr id="1028" name="Online Media 1027">
            <a:hlinkClick r:id="" action="ppaction://media"/>
            <a:extLst>
              <a:ext uri="{FF2B5EF4-FFF2-40B4-BE49-F238E27FC236}">
                <a16:creationId xmlns:a16="http://schemas.microsoft.com/office/drawing/2014/main" id="{8018C28D-8F63-4429-9A0D-8F122EA617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7"/>
          <a:stretch>
            <a:fillRect/>
          </a:stretch>
        </p:blipFill>
        <p:spPr>
          <a:xfrm>
            <a:off x="9375494" y="984426"/>
            <a:ext cx="2655065" cy="1493474"/>
          </a:xfrm>
          <a:prstGeom prst="rect">
            <a:avLst/>
          </a:prstGeom>
        </p:spPr>
      </p:pic>
      <p:pic>
        <p:nvPicPr>
          <p:cNvPr id="1031" name="Picture 103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8C10A2B-8BA3-40FA-BD29-7BA1AB0363D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9897968" y="2770736"/>
            <a:ext cx="1923146" cy="1923146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A8B12833-EB48-4403-92E3-B93F170781B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4682169" y="4392067"/>
            <a:ext cx="1234348" cy="1291143"/>
          </a:xfrm>
          <a:prstGeom prst="rect">
            <a:avLst/>
          </a:prstGeom>
        </p:spPr>
      </p:pic>
      <p:pic>
        <p:nvPicPr>
          <p:cNvPr id="1037" name="Picture 1036" descr="A close up of a logo&#10;&#10;Description generated with high confidence">
            <a:extLst>
              <a:ext uri="{FF2B5EF4-FFF2-40B4-BE49-F238E27FC236}">
                <a16:creationId xmlns:a16="http://schemas.microsoft.com/office/drawing/2014/main" id="{7A187EFF-7BA8-427A-AA58-0FB6E8BD21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6335749" y="5527525"/>
            <a:ext cx="1671782" cy="940377"/>
          </a:xfrm>
          <a:prstGeom prst="rect">
            <a:avLst/>
          </a:prstGeom>
        </p:spPr>
      </p:pic>
      <p:sp>
        <p:nvSpPr>
          <p:cNvPr id="1038" name="TextBox 1037">
            <a:extLst>
              <a:ext uri="{FF2B5EF4-FFF2-40B4-BE49-F238E27FC236}">
                <a16:creationId xmlns:a16="http://schemas.microsoft.com/office/drawing/2014/main" id="{EC00FBF2-05E7-4237-B725-C926F9DAA9D9}"/>
              </a:ext>
            </a:extLst>
          </p:cNvPr>
          <p:cNvSpPr txBox="1"/>
          <p:nvPr/>
        </p:nvSpPr>
        <p:spPr>
          <a:xfrm>
            <a:off x="10520218" y="7043112"/>
            <a:ext cx="16717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3" tooltip="http://www.1000tipsit.com/tag/%e0%b9%82%e0%b8%9b%e0%b8%a3%e0%b9%81%e0%b8%81%e0%b8%a3%e0%b8%a1%e0%b8%88%e0%b8%b1%e0%b8%9a%e0%b8%a0%e0%b8%b2%e0%b8%9e%e0%b8%ab%e0%b8%99%e0%b9%89%e0%b8%b2%e0%b8%88%e0%b8%ad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24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1039" name="Picture 1038">
            <a:extLst>
              <a:ext uri="{FF2B5EF4-FFF2-40B4-BE49-F238E27FC236}">
                <a16:creationId xmlns:a16="http://schemas.microsoft.com/office/drawing/2014/main" id="{86D99F43-CB0A-4999-A845-EC9A88E4BA6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655749" y="1116281"/>
            <a:ext cx="2094553" cy="1311569"/>
          </a:xfrm>
          <a:prstGeom prst="rect">
            <a:avLst/>
          </a:prstGeom>
        </p:spPr>
      </p:pic>
      <p:sp>
        <p:nvSpPr>
          <p:cNvPr id="1042" name="TextBox 1041">
            <a:extLst>
              <a:ext uri="{FF2B5EF4-FFF2-40B4-BE49-F238E27FC236}">
                <a16:creationId xmlns:a16="http://schemas.microsoft.com/office/drawing/2014/main" id="{3B88A11E-54AC-4C2F-9F3B-647ADE3CC1B2}"/>
              </a:ext>
            </a:extLst>
          </p:cNvPr>
          <p:cNvSpPr txBox="1"/>
          <p:nvPr/>
        </p:nvSpPr>
        <p:spPr>
          <a:xfrm>
            <a:off x="6164662" y="4416428"/>
            <a:ext cx="1671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Screen Capture Tools</a:t>
            </a:r>
          </a:p>
        </p:txBody>
      </p:sp>
    </p:spTree>
    <p:extLst>
      <p:ext uri="{BB962C8B-B14F-4D97-AF65-F5344CB8AC3E}">
        <p14:creationId xmlns:p14="http://schemas.microsoft.com/office/powerpoint/2010/main" val="371207714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</TotalTime>
  <Words>61</Words>
  <Application>Microsoft Office PowerPoint</Application>
  <PresentationFormat>Widescreen</PresentationFormat>
  <Paragraphs>15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Wisp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grimshaw</dc:creator>
  <cp:lastModifiedBy>mike grimshaw</cp:lastModifiedBy>
  <cp:revision>8</cp:revision>
  <cp:lastPrinted>2018-10-15T19:58:12Z</cp:lastPrinted>
  <dcterms:created xsi:type="dcterms:W3CDTF">2018-10-15T18:45:52Z</dcterms:created>
  <dcterms:modified xsi:type="dcterms:W3CDTF">2018-10-15T19:58:58Z</dcterms:modified>
</cp:coreProperties>
</file>